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8" r:id="rId5"/>
    <p:sldId id="266" r:id="rId6"/>
    <p:sldId id="267" r:id="rId7"/>
    <p:sldId id="269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3" autoAdjust="0"/>
    <p:restoredTop sz="94660"/>
  </p:normalViewPr>
  <p:slideViewPr>
    <p:cSldViewPr snapToGrid="0">
      <p:cViewPr varScale="1">
        <p:scale>
          <a:sx n="73" d="100"/>
          <a:sy n="73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60D23-A329-4F60-B785-51BCCAC20026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9D08-17C2-403B-8B0F-545A5B36D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706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60D23-A329-4F60-B785-51BCCAC20026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9D08-17C2-403B-8B0F-545A5B36D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07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60D23-A329-4F60-B785-51BCCAC20026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9D08-17C2-403B-8B0F-545A5B36D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646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60D23-A329-4F60-B785-51BCCAC20026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9D08-17C2-403B-8B0F-545A5B36D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326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60D23-A329-4F60-B785-51BCCAC20026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9D08-17C2-403B-8B0F-545A5B36D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03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60D23-A329-4F60-B785-51BCCAC20026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9D08-17C2-403B-8B0F-545A5B36D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216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60D23-A329-4F60-B785-51BCCAC20026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9D08-17C2-403B-8B0F-545A5B36D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572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60D23-A329-4F60-B785-51BCCAC20026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9D08-17C2-403B-8B0F-545A5B36D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921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60D23-A329-4F60-B785-51BCCAC20026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9D08-17C2-403B-8B0F-545A5B36D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793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60D23-A329-4F60-B785-51BCCAC20026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9D08-17C2-403B-8B0F-545A5B36D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71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60D23-A329-4F60-B785-51BCCAC20026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9D08-17C2-403B-8B0F-545A5B36D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893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60D23-A329-4F60-B785-51BCCAC20026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29D08-17C2-403B-8B0F-545A5B36D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404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8126" y="-626434"/>
            <a:ext cx="14630400" cy="81248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10800000" flipV="1">
            <a:off x="1476102" y="743961"/>
            <a:ext cx="94705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«Лучшее предложение по изменению бюджетного законодательства»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36468" y="2967335"/>
            <a:ext cx="113254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проекта Проблемы Российского законодательства  на примере категории «финансовая система»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46810" y="0"/>
            <a:ext cx="76417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0" algn="ctr"/>
            <a:r>
              <a:rPr lang="ru-RU" sz="2800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КРАВЧЕНКО АЛЬБИНА ГЕННАДЬЕВНА</a:t>
            </a:r>
            <a:endParaRPr lang="en-US" sz="2800" b="1" i="1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034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88275" y="156754"/>
            <a:ext cx="1097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поискового запроса категории «финансовая система» в справочно- правовой системе «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КонсультанПлюс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9839"/>
            <a:ext cx="12192528" cy="566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366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088799"/>
              </p:ext>
            </p:extLst>
          </p:nvPr>
        </p:nvGraphicFramePr>
        <p:xfrm>
          <a:off x="836023" y="1154124"/>
          <a:ext cx="11011988" cy="5539120"/>
        </p:xfrm>
        <a:graphic>
          <a:graphicData uri="http://schemas.openxmlformats.org/drawingml/2006/table">
            <a:tbl>
              <a:tblPr firstRow="1" firstCol="1" bandRow="1"/>
              <a:tblGrid>
                <a:gridCol w="7394222">
                  <a:extLst>
                    <a:ext uri="{9D8B030D-6E8A-4147-A177-3AD203B41FA5}">
                      <a16:colId xmlns:a16="http://schemas.microsoft.com/office/drawing/2014/main" val="1765789109"/>
                    </a:ext>
                  </a:extLst>
                </a:gridCol>
                <a:gridCol w="3617766">
                  <a:extLst>
                    <a:ext uri="{9D8B030D-6E8A-4147-A177-3AD203B41FA5}">
                      <a16:colId xmlns:a16="http://schemas.microsoft.com/office/drawing/2014/main" val="1024394862"/>
                    </a:ext>
                  </a:extLst>
                </a:gridCol>
              </a:tblGrid>
              <a:tr h="2770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законодательного акта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68" marR="57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Сфера регулирования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68" marR="57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3935672"/>
                  </a:ext>
                </a:extLst>
              </a:tr>
              <a:tr h="6849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Указ Президента РФ от 25.08.1998 г. № 988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«О некоторых мерах по стабилизации финансовой системы Российской Федерации»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68" marR="57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Рынок ценных бумаг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68" marR="57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1438118"/>
                  </a:ext>
                </a:extLst>
              </a:tr>
              <a:tr h="5581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Федеральный закон от 13.07.2015 г. № 223-ФЗ (ред. от 02.07.2021 г.) «О саморегулируемых организациях в сфере финансового рынка»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68" marR="57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Рынок ценных бумаг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68" marR="57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1684864"/>
                  </a:ext>
                </a:extLst>
              </a:tr>
              <a:tr h="5581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Федеральный закон от 23.12.2003 г. № 177-ФЗ (ред. от 18.03.2023 г.) «О страховании вкладов в банках Российской Федерации»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68" marR="57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Кредитная система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68" marR="57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5405157"/>
                  </a:ext>
                </a:extLst>
              </a:tr>
              <a:tr h="844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Федеральный закон от 13.10.2008 г. № 173-ФЗ (ред. от 16.04.2022 г.) «О дополнительных мерах по поддержке финансовой системы Российской Федерации»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68" marR="57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Кредитная система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68" marR="57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0694673"/>
                  </a:ext>
                </a:extLst>
              </a:tr>
              <a:tr h="844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Федеральный закон от 02.04.2014 г. № 37-ФЗ (ред. от 29.07.2017 г.) «Об особенностях функционирования финансовой системы Республики Крым и города федерального значения Севастополя на переходный период»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68" marR="57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Кредитная система Республики Крым и города федерального значения Севастополя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68" marR="57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6155858"/>
                  </a:ext>
                </a:extLst>
              </a:tr>
              <a:tr h="5581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Федеральный закон от 16.07.1999 г. № 165-ФЗ (ред. от 14.07.2022 г.) «Об основах обязательного социального страхования»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68" marR="57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Страховая система, бюджетная система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68" marR="57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108534"/>
                  </a:ext>
                </a:extLst>
              </a:tr>
              <a:tr h="5581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Федеральный закон от 29.11.2010 г. № 326-ФЗ (ред. от 19.12.2022 г.) «Об обязательном медицинском страховании в Российской Федерации»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68" marR="57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Страховая система, бюджетная система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68" marR="57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2307977"/>
                  </a:ext>
                </a:extLst>
              </a:tr>
              <a:tr h="5581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Федеральный закон от 15.12.2001 г. «167-ФЗ (ред. от 18.03.2023 г.) «Об обязательном пенсионном страховании в Российской Федерации»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68" marR="57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Бюджетная система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68" marR="57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2194634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645921" y="182880"/>
            <a:ext cx="9235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категории «финансовая система» с позиции аспектов регулирование её элементов в законодательных актах РФ.</a:t>
            </a:r>
          </a:p>
        </p:txBody>
      </p:sp>
    </p:spTree>
    <p:extLst>
      <p:ext uri="{BB962C8B-B14F-4D97-AF65-F5344CB8AC3E}">
        <p14:creationId xmlns:p14="http://schemas.microsoft.com/office/powerpoint/2010/main" val="726062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72046" y="365760"/>
            <a:ext cx="953588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Трактовки некоторых элементов, входящих в категорию «финансовая система», закрепленных в законодательстве РФ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217534"/>
              </p:ext>
            </p:extLst>
          </p:nvPr>
        </p:nvGraphicFramePr>
        <p:xfrm>
          <a:off x="1045028" y="1528355"/>
          <a:ext cx="10620103" cy="5146765"/>
        </p:xfrm>
        <a:graphic>
          <a:graphicData uri="http://schemas.openxmlformats.org/drawingml/2006/table">
            <a:tbl>
              <a:tblPr firstRow="1" firstCol="1" bandRow="1"/>
              <a:tblGrid>
                <a:gridCol w="7195462">
                  <a:extLst>
                    <a:ext uri="{9D8B030D-6E8A-4147-A177-3AD203B41FA5}">
                      <a16:colId xmlns:a16="http://schemas.microsoft.com/office/drawing/2014/main" val="3916695107"/>
                    </a:ext>
                  </a:extLst>
                </a:gridCol>
                <a:gridCol w="3424641">
                  <a:extLst>
                    <a:ext uri="{9D8B030D-6E8A-4147-A177-3AD203B41FA5}">
                      <a16:colId xmlns:a16="http://schemas.microsoft.com/office/drawing/2014/main" val="1893090440"/>
                    </a:ext>
                  </a:extLst>
                </a:gridCol>
              </a:tblGrid>
              <a:tr h="15908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Федеральный закон от 02.12.1990 г. № 395-1 (ред. от 29.12.2022г.) «О банках и банковской деятельности»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(с изм. и доп., вступ. в силу с 01.03.2023г.)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33" marR="60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Банковская система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Российской Федерации включает в себя Банк России, кредитные организации, а также представительства иностранных банков.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33" marR="60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9935135"/>
                  </a:ext>
                </a:extLst>
              </a:tr>
              <a:tr h="10605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Закон РФ от 27.12.1991 г. №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2118-1</a:t>
                      </a:r>
                      <a:r>
                        <a:rPr lang="ru-RU" sz="16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(ред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от 11.11.2003 г.) «Об основах налоговой системы в Российской Федерации» (с изм. и доп., вступающими в силу с 01.01.2004 г.) (в первоначальной редакции)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33" marR="60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Совокупность налогов, сборов, пошлин и других платежей, взимаемых в уставленном порядке, образует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налоговую систему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33" marR="60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191689"/>
                  </a:ext>
                </a:extLst>
              </a:tr>
              <a:tr h="24952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«Бюджетный кодекс Российской Федерации» от 31.07.1998 г. № 145-ФЗ (ред. от 28.12.2022 г.) (с изм. и доп., вступ. в силу с 01.01.2023 г.)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33" marR="60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Бюджетная система Российской Федерации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основанная на экономических отношениях и государственном устройстве Российской Федерации, совокупность федерального бюджета, бюджетов субъектов Российской Федерации, местных бюджетов государственных внебюджетных фондов.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33" marR="60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51816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3957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56709" y="640080"/>
            <a:ext cx="6831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72937" y="1371600"/>
            <a:ext cx="860842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система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форма организации взаимодействия экономических субъектов посредством денег, финансовых инструментов, цифровых финансовых активов, оказывающая влияние на устойчивое развитие страны.</a:t>
            </a: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Представлена как совокупность кредитной, бюджетной, страховой системы и рынка ценных бумаг.  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990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54481" y="2024743"/>
            <a:ext cx="9705702" cy="4762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Федеральный закон от 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13.10.2008 г. №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173-ФЗ (ред. от 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16.04.2022 г.)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дополнительных мерах по поддержке финансовой системы Российской 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Федерации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algn="just"/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РФ от 25.08.1998 N 988</a:t>
            </a: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некоторых мерах по стабилизации финансовой системы Российской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200" dirty="0"/>
          </a:p>
          <a:p>
            <a:pPr lvl="0">
              <a:lnSpc>
                <a:spcPct val="107000"/>
              </a:lnSpc>
            </a:pP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4480" y="901337"/>
            <a:ext cx="9091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 по реализации проекта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61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108" y="0"/>
            <a:ext cx="1227010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14883" y="2468880"/>
            <a:ext cx="6884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1697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586</Words>
  <Application>Microsoft Office PowerPoint</Application>
  <PresentationFormat>Широкоэкранный</PresentationFormat>
  <Paragraphs>49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Альбина Кравченко</dc:creator>
  <cp:lastModifiedBy>Альбина Кравченко</cp:lastModifiedBy>
  <cp:revision>33</cp:revision>
  <dcterms:created xsi:type="dcterms:W3CDTF">2023-04-14T07:41:43Z</dcterms:created>
  <dcterms:modified xsi:type="dcterms:W3CDTF">2023-05-15T07:46:04Z</dcterms:modified>
</cp:coreProperties>
</file>